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5"/>
    <p:sldMasterId id="2147483673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89F5331-2544-4579-A1B8-C5EA1E659DDD}">
  <a:tblStyle styleId="{389F5331-2544-4579-A1B8-C5EA1E659DDD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9C34ADF1-943E-4FCF-95C7-182FFD2A0C03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5bf606cd6f_0_13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35bf606cd6f_0_1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5e801bdc5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35e801bdc5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5bf606cd6f_0_1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5bf606cd6f_0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1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0" name="Google Shape;100;p21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Google Shape;106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9" name="Google Shape;109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4" name="Google Shape;114;p2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1" name="Google Shape;121;p24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Google Shape;142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{389F5331-2544-4579-A1B8-C5EA1E659DDD}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solidFill>
                          <a:srgbClr val="1F1F1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43" name="Google Shape;143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4" name="Google Shape;144;p27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" name="Google Shape;149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{389F5331-2544-4579-A1B8-C5EA1E659DDD}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solidFill>
                            <a:srgbClr val="1F1F1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study of places and the relationships between people and their environments</a:t>
                      </a:r>
                      <a:endParaRPr sz="1700">
                        <a:solidFill>
                          <a:srgbClr val="1F1F1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“... since Eratosthenes coined the Greek word ‘geo-graphy’, or ‘earth writing, over 2,200 years ago, written geographies were produced for and by a small elite… Today, huge swaths of the earth’s population have ready access to, and an apparent eagerness for information about places, peoples and events…” 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11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300"/>
                        <a:buFont typeface="Inter"/>
                        <a:buChar char="-"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Alastair Bonnett, </a:t>
                      </a:r>
                      <a:r>
                        <a:rPr i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is Geography?</a:t>
                      </a: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, 2008.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50" name="Google Shape;150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Geography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9"/>
          <p:cNvSpPr txBox="1"/>
          <p:nvPr>
            <p:ph idx="2" type="body"/>
          </p:nvPr>
        </p:nvSpPr>
        <p:spPr>
          <a:xfrm>
            <a:off x="3898350" y="29200"/>
            <a:ext cx="1347300" cy="3411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1200"/>
              </a:spcAft>
              <a:buNone/>
            </a:pPr>
            <a:r>
              <a:rPr b="1" lang="en" sz="1400">
                <a:latin typeface="Inter"/>
                <a:ea typeface="Inter"/>
                <a:cs typeface="Inter"/>
                <a:sym typeface="Inter"/>
              </a:rPr>
              <a:t>A-Z Guide</a:t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7" name="Google Shape;157;p29"/>
          <p:cNvSpPr txBox="1"/>
          <p:nvPr/>
        </p:nvSpPr>
        <p:spPr>
          <a:xfrm>
            <a:off x="791600" y="207950"/>
            <a:ext cx="77394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1800"/>
              </a:spcAft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the boxes, write a country for each letter of the alphabet. Put the word in the box with the first letter of the word. Try to use as many letters as you can!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58" name="Google Shape;158;p29"/>
          <p:cNvGraphicFramePr/>
          <p:nvPr/>
        </p:nvGraphicFramePr>
        <p:xfrm>
          <a:off x="612375" y="7138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{9C34ADF1-943E-4FCF-95C7-182FFD2A0C03}</a:tableStyleId>
              </a:tblPr>
              <a:tblGrid>
                <a:gridCol w="2725875"/>
                <a:gridCol w="2725875"/>
                <a:gridCol w="2725875"/>
              </a:tblGrid>
              <a:tr h="381000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Topic: Geographical Features of the World (Countries, Landforms, Environments)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A: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B: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C: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D: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E: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F: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G: 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H: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I: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J: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K: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L: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M: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N: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O: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P: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Q: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R: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S: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T: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U: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V: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W: </a:t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X: </a:t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Y: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Z: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59" name="Google Shape;159;p29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